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2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79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65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50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80634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84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582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7094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975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28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23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303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58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287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66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754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2773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244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42AE45-B58B-4BD3-B712-7DCE1AA272FD}" type="datetimeFigureOut">
              <a:rPr lang="en-US" smtClean="0"/>
              <a:t>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7E814-B979-4C93-9D6A-4FFDC4BC4E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5730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argetworld.net/images/TW%20Logo%20with%20Border%20Scaled%207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34" y="111548"/>
            <a:ext cx="8686800" cy="16606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0134" y="5120241"/>
            <a:ext cx="2026193" cy="13192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46" y="5067838"/>
            <a:ext cx="1127344" cy="136497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600200" y="1862711"/>
            <a:ext cx="48768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cap="small" dirty="0"/>
              <a:t>Now offering</a:t>
            </a:r>
            <a:endParaRPr lang="en-US" sz="2000" b="1" cap="all" dirty="0"/>
          </a:p>
          <a:p>
            <a:pPr algn="ctr"/>
            <a:r>
              <a:rPr lang="en-US" sz="2800" b="1" u="sng" cap="all" dirty="0"/>
              <a:t>fingerprinting services</a:t>
            </a:r>
            <a:r>
              <a:rPr lang="en-US" sz="2800" b="1" u="sng" cap="small" dirty="0"/>
              <a:t>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858993" y="2906386"/>
            <a:ext cx="3725427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Class 3 Items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Employment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Passports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Security Licensing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Background Checks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Conceal Carry Permits</a:t>
            </a:r>
          </a:p>
          <a:p>
            <a:pPr>
              <a:lnSpc>
                <a:spcPts val="1300"/>
              </a:lnSpc>
            </a:pPr>
            <a:r>
              <a:rPr lang="en-US" sz="2200" b="1" dirty="0"/>
              <a:t>      </a:t>
            </a:r>
            <a:r>
              <a:rPr lang="en-US" sz="1400" b="1" dirty="0"/>
              <a:t>(For Non-Resident Permits Only)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200" b="1" dirty="0"/>
              <a:t>Child Safety Programs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01875" y="5777608"/>
            <a:ext cx="1877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Just $25 per set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00400" y="6248142"/>
            <a:ext cx="28248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***Call for Appointment</a:t>
            </a: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78" y="3124200"/>
            <a:ext cx="2076450" cy="1301437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6085" y="2136531"/>
            <a:ext cx="174307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58125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144</TotalTime>
  <Words>36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Wingdings</vt:lpstr>
      <vt:lpstr>Wingdings 3</vt:lpstr>
      <vt:lpstr>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IMSTGTWRLD2</dc:creator>
  <cp:lastModifiedBy>Joe Blanco</cp:lastModifiedBy>
  <cp:revision>7</cp:revision>
  <dcterms:created xsi:type="dcterms:W3CDTF">2017-03-20T15:18:04Z</dcterms:created>
  <dcterms:modified xsi:type="dcterms:W3CDTF">2023-01-20T16:48:04Z</dcterms:modified>
</cp:coreProperties>
</file>